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192"/>
    <a:srgbClr val="2D5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4" autoAdjust="0"/>
    <p:restoredTop sz="94660"/>
  </p:normalViewPr>
  <p:slideViewPr>
    <p:cSldViewPr snapToGrid="0">
      <p:cViewPr>
        <p:scale>
          <a:sx n="33" d="100"/>
          <a:sy n="33" d="100"/>
        </p:scale>
        <p:origin x="1026" y="-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D774A274-EDAD-41A1-AB15-773D2232B7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8690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65B2DB7-8777-4CBF-86A3-04D29772B758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D774A274-EDAD-41A1-AB15-773D2232B7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765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65B2DB7-8777-4CBF-86A3-04D29772B758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D774A274-EDAD-41A1-AB15-773D2232B7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6561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65B2DB7-8777-4CBF-86A3-04D29772B758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D774A274-EDAD-41A1-AB15-773D2232B7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496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65B2DB7-8777-4CBF-86A3-04D29772B758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D774A274-EDAD-41A1-AB15-773D2232B7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9989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65B2DB7-8777-4CBF-86A3-04D29772B758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D774A274-EDAD-41A1-AB15-773D2232B7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0036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902DB102-2847-43CB-220F-34FBFDA23405}"/>
              </a:ext>
            </a:extLst>
          </p:cNvPr>
          <p:cNvSpPr/>
          <p:nvPr userDrawn="1"/>
        </p:nvSpPr>
        <p:spPr>
          <a:xfrm>
            <a:off x="0" y="0"/>
            <a:ext cx="15137606" cy="6446520"/>
          </a:xfrm>
          <a:prstGeom prst="rect">
            <a:avLst/>
          </a:prstGeom>
          <a:solidFill>
            <a:srgbClr val="5481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62B4F1EB-4793-B035-8F0C-E9D8072121A4}"/>
              </a:ext>
            </a:extLst>
          </p:cNvPr>
          <p:cNvCxnSpPr/>
          <p:nvPr userDrawn="1"/>
        </p:nvCxnSpPr>
        <p:spPr>
          <a:xfrm>
            <a:off x="0" y="6446520"/>
            <a:ext cx="30617160" cy="0"/>
          </a:xfrm>
          <a:prstGeom prst="line">
            <a:avLst/>
          </a:prstGeom>
          <a:ln w="31750">
            <a:solidFill>
              <a:srgbClr val="5481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87F6A6D6-37E1-C115-D4DD-6C9688B7BD6A}"/>
              </a:ext>
            </a:extLst>
          </p:cNvPr>
          <p:cNvCxnSpPr/>
          <p:nvPr userDrawn="1"/>
        </p:nvCxnSpPr>
        <p:spPr>
          <a:xfrm>
            <a:off x="-170974" y="41058061"/>
            <a:ext cx="30617160" cy="0"/>
          </a:xfrm>
          <a:prstGeom prst="line">
            <a:avLst/>
          </a:prstGeom>
          <a:ln w="31750">
            <a:solidFill>
              <a:srgbClr val="5481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rafik 11">
            <a:extLst>
              <a:ext uri="{FF2B5EF4-FFF2-40B4-BE49-F238E27FC236}">
                <a16:creationId xmlns:a16="http://schemas.microsoft.com/office/drawing/2014/main" id="{F3157CF4-C422-C136-22DA-4F7A8202B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260110" y="1406817"/>
            <a:ext cx="11092395" cy="3521395"/>
          </a:xfrm>
          <a:prstGeom prst="rect">
            <a:avLst/>
          </a:prstGeom>
        </p:spPr>
      </p:pic>
      <p:pic>
        <p:nvPicPr>
          <p:cNvPr id="2" name="Grafik 1" descr="Ein Bild, das Grafiken, Symbol, Schrift, Logo enthält.&#10;&#10;Automatisch generierte Beschreibung">
            <a:extLst>
              <a:ext uri="{FF2B5EF4-FFF2-40B4-BE49-F238E27FC236}">
                <a16:creationId xmlns:a16="http://schemas.microsoft.com/office/drawing/2014/main" id="{7AF778D6-977D-32EE-55AD-EDAD33C214E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1595" y="41396946"/>
            <a:ext cx="3912022" cy="1142312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38785C6E-8088-4FFE-3DEA-378283CA7D1B}"/>
              </a:ext>
            </a:extLst>
          </p:cNvPr>
          <p:cNvSpPr txBox="1"/>
          <p:nvPr userDrawn="1"/>
        </p:nvSpPr>
        <p:spPr>
          <a:xfrm>
            <a:off x="-2333506" y="5190192"/>
            <a:ext cx="159923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400" b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Berlin-Köpenick | September 16-18, 2026</a:t>
            </a:r>
            <a:endParaRPr lang="de-DE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070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69" r:id="rId4"/>
    <p:sldLayoutId id="2147483670" r:id="rId5"/>
    <p:sldLayoutId id="2147483671" r:id="rId6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1" userDrawn="1">
          <p15:clr>
            <a:srgbClr val="F26B43"/>
          </p15:clr>
        </p15:guide>
        <p15:guide id="2" pos="953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>
            <a:extLst>
              <a:ext uri="{FF2B5EF4-FFF2-40B4-BE49-F238E27FC236}">
                <a16:creationId xmlns:a16="http://schemas.microsoft.com/office/drawing/2014/main" id="{AA84015C-923F-2E4B-8881-B77BFD617990}"/>
              </a:ext>
            </a:extLst>
          </p:cNvPr>
          <p:cNvSpPr txBox="1"/>
          <p:nvPr/>
        </p:nvSpPr>
        <p:spPr>
          <a:xfrm>
            <a:off x="16759210" y="2250852"/>
            <a:ext cx="12180489" cy="1790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sz="5400" dirty="0">
                <a:latin typeface="Carlito"/>
                <a:cs typeface="Carlito"/>
              </a:rPr>
              <a:t>Place</a:t>
            </a:r>
            <a:r>
              <a:rPr sz="5400" spc="-60" dirty="0">
                <a:latin typeface="Carlito"/>
                <a:cs typeface="Carlito"/>
              </a:rPr>
              <a:t> </a:t>
            </a:r>
            <a:r>
              <a:rPr sz="5400" dirty="0">
                <a:latin typeface="Carlito"/>
                <a:cs typeface="Carlito"/>
              </a:rPr>
              <a:t>logo</a:t>
            </a:r>
            <a:r>
              <a:rPr sz="5400" spc="-55" dirty="0">
                <a:latin typeface="Carlito"/>
                <a:cs typeface="Carlito"/>
              </a:rPr>
              <a:t> </a:t>
            </a:r>
            <a:r>
              <a:rPr sz="5400" dirty="0">
                <a:latin typeface="Carlito"/>
                <a:cs typeface="Carlito"/>
              </a:rPr>
              <a:t>of</a:t>
            </a:r>
            <a:r>
              <a:rPr sz="5400" spc="-60" dirty="0">
                <a:latin typeface="Carlito"/>
                <a:cs typeface="Carlito"/>
              </a:rPr>
              <a:t> </a:t>
            </a:r>
            <a:r>
              <a:rPr sz="5400" dirty="0">
                <a:latin typeface="Carlito"/>
                <a:cs typeface="Carlito"/>
              </a:rPr>
              <a:t>your</a:t>
            </a:r>
            <a:r>
              <a:rPr sz="5400" spc="-65" dirty="0">
                <a:latin typeface="Carlito"/>
                <a:cs typeface="Carlito"/>
              </a:rPr>
              <a:t> </a:t>
            </a:r>
            <a:r>
              <a:rPr sz="5400" dirty="0">
                <a:latin typeface="Carlito"/>
                <a:cs typeface="Carlito"/>
              </a:rPr>
              <a:t>institution</a:t>
            </a:r>
            <a:r>
              <a:rPr sz="5400" spc="-50" dirty="0">
                <a:latin typeface="Carlito"/>
                <a:cs typeface="Carlito"/>
              </a:rPr>
              <a:t> </a:t>
            </a:r>
            <a:r>
              <a:rPr sz="5400" spc="-25" dirty="0">
                <a:latin typeface="Carlito"/>
                <a:cs typeface="Carlito"/>
              </a:rPr>
              <a:t>and</a:t>
            </a:r>
            <a:endParaRPr sz="5400" dirty="0">
              <a:latin typeface="Carlito"/>
              <a:cs typeface="Carlito"/>
            </a:endParaRPr>
          </a:p>
          <a:p>
            <a:pPr marL="24765" algn="ctr">
              <a:spcBef>
                <a:spcPts val="944"/>
              </a:spcBef>
            </a:pPr>
            <a:r>
              <a:rPr sz="5400" dirty="0">
                <a:latin typeface="Carlito"/>
                <a:cs typeface="Carlito"/>
              </a:rPr>
              <a:t>partner</a:t>
            </a:r>
            <a:r>
              <a:rPr sz="5400" spc="-25" dirty="0">
                <a:latin typeface="Carlito"/>
                <a:cs typeface="Carlito"/>
              </a:rPr>
              <a:t> </a:t>
            </a:r>
            <a:r>
              <a:rPr sz="5400" dirty="0">
                <a:latin typeface="Carlito"/>
                <a:cs typeface="Carlito"/>
              </a:rPr>
              <a:t>logos</a:t>
            </a:r>
            <a:r>
              <a:rPr sz="5400" spc="-40" dirty="0">
                <a:latin typeface="Carlito"/>
                <a:cs typeface="Carlito"/>
              </a:rPr>
              <a:t> </a:t>
            </a:r>
            <a:r>
              <a:rPr sz="5400" spc="-20" dirty="0">
                <a:latin typeface="Carlito"/>
                <a:cs typeface="Carlito"/>
              </a:rPr>
              <a:t>here</a:t>
            </a:r>
            <a:endParaRPr sz="5400" dirty="0">
              <a:latin typeface="Carlito"/>
              <a:cs typeface="Carlito"/>
            </a:endParaRPr>
          </a:p>
        </p:txBody>
      </p:sp>
      <p:sp>
        <p:nvSpPr>
          <p:cNvPr id="3" name="object 4">
            <a:extLst>
              <a:ext uri="{FF2B5EF4-FFF2-40B4-BE49-F238E27FC236}">
                <a16:creationId xmlns:a16="http://schemas.microsoft.com/office/drawing/2014/main" id="{9561CD36-7F82-02EE-2A17-8926A60BD306}"/>
              </a:ext>
            </a:extLst>
          </p:cNvPr>
          <p:cNvSpPr txBox="1"/>
          <p:nvPr/>
        </p:nvSpPr>
        <p:spPr>
          <a:xfrm>
            <a:off x="8206427" y="8240925"/>
            <a:ext cx="14067842" cy="18030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810" algn="ctr">
              <a:spcBef>
                <a:spcPts val="100"/>
              </a:spcBef>
            </a:pPr>
            <a:r>
              <a:rPr sz="5400" b="1" spc="-10" dirty="0">
                <a:latin typeface="Carlito"/>
                <a:cs typeface="Carlito"/>
              </a:rPr>
              <a:t>TITLE</a:t>
            </a:r>
            <a:endParaRPr sz="5400" dirty="0">
              <a:latin typeface="Carlito"/>
              <a:cs typeface="Carlito"/>
            </a:endParaRPr>
          </a:p>
          <a:p>
            <a:pPr algn="ctr">
              <a:spcBef>
                <a:spcPts val="1020"/>
              </a:spcBef>
            </a:pPr>
            <a:r>
              <a:rPr sz="5400" dirty="0">
                <a:latin typeface="Carlito"/>
                <a:cs typeface="Carlito"/>
              </a:rPr>
              <a:t>AUTHOR</a:t>
            </a:r>
            <a:r>
              <a:rPr sz="5400" spc="-40" dirty="0">
                <a:latin typeface="Carlito"/>
                <a:cs typeface="Carlito"/>
              </a:rPr>
              <a:t> </a:t>
            </a:r>
            <a:r>
              <a:rPr sz="5400" dirty="0">
                <a:latin typeface="Carlito"/>
                <a:cs typeface="Carlito"/>
              </a:rPr>
              <a:t>1</a:t>
            </a:r>
            <a:r>
              <a:rPr sz="5400" spc="-15" dirty="0">
                <a:latin typeface="Carlito"/>
                <a:cs typeface="Carlito"/>
              </a:rPr>
              <a:t> </a:t>
            </a:r>
            <a:r>
              <a:rPr sz="5400" dirty="0">
                <a:latin typeface="Carlito"/>
                <a:cs typeface="Carlito"/>
              </a:rPr>
              <a:t>I</a:t>
            </a:r>
            <a:r>
              <a:rPr sz="5400" spc="-25" dirty="0">
                <a:latin typeface="Carlito"/>
                <a:cs typeface="Carlito"/>
              </a:rPr>
              <a:t> </a:t>
            </a:r>
            <a:r>
              <a:rPr sz="5400" dirty="0">
                <a:latin typeface="Carlito"/>
                <a:cs typeface="Carlito"/>
              </a:rPr>
              <a:t>AUTHOR</a:t>
            </a:r>
            <a:r>
              <a:rPr sz="5400" spc="-30" dirty="0">
                <a:latin typeface="Carlito"/>
                <a:cs typeface="Carlito"/>
              </a:rPr>
              <a:t> </a:t>
            </a:r>
            <a:r>
              <a:rPr sz="5400" dirty="0">
                <a:latin typeface="Carlito"/>
                <a:cs typeface="Carlito"/>
              </a:rPr>
              <a:t>2</a:t>
            </a:r>
            <a:r>
              <a:rPr sz="5400" spc="-20" dirty="0">
                <a:latin typeface="Carlito"/>
                <a:cs typeface="Carlito"/>
              </a:rPr>
              <a:t> </a:t>
            </a:r>
            <a:r>
              <a:rPr sz="5400" dirty="0">
                <a:latin typeface="Carlito"/>
                <a:cs typeface="Carlito"/>
              </a:rPr>
              <a:t>I</a:t>
            </a:r>
            <a:r>
              <a:rPr sz="5400" spc="-45" dirty="0">
                <a:latin typeface="Carlito"/>
                <a:cs typeface="Carlito"/>
              </a:rPr>
              <a:t> </a:t>
            </a:r>
            <a:r>
              <a:rPr sz="5400" dirty="0">
                <a:latin typeface="Carlito"/>
                <a:cs typeface="Carlito"/>
              </a:rPr>
              <a:t>AUTHOR</a:t>
            </a:r>
            <a:r>
              <a:rPr sz="5400" spc="-25" dirty="0">
                <a:latin typeface="Carlito"/>
                <a:cs typeface="Carlito"/>
              </a:rPr>
              <a:t> </a:t>
            </a:r>
            <a:r>
              <a:rPr sz="5400" spc="-50" dirty="0">
                <a:latin typeface="Carlito"/>
                <a:cs typeface="Carlito"/>
              </a:rPr>
              <a:t>3</a:t>
            </a:r>
            <a:endParaRPr sz="5400" dirty="0">
              <a:latin typeface="Carlito"/>
              <a:cs typeface="Carlito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139516D-F3AE-3FC2-65D1-926EEEAD57BB}"/>
              </a:ext>
            </a:extLst>
          </p:cNvPr>
          <p:cNvSpPr txBox="1"/>
          <p:nvPr/>
        </p:nvSpPr>
        <p:spPr>
          <a:xfrm>
            <a:off x="9544079" y="16744950"/>
            <a:ext cx="12515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</a:rPr>
              <a:t>Please leave a 2 cm margin on the sides to avoid any problems during printing.</a:t>
            </a:r>
            <a:endParaRPr lang="de-DE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917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</Words>
  <Application>Microsoft Office PowerPoint</Application>
  <PresentationFormat>Benutzerdefiniert</PresentationFormat>
  <Paragraphs>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Arial</vt:lpstr>
      <vt:lpstr>Carlito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Theda Dieken</dc:creator>
  <cp:lastModifiedBy>Theda Dieken</cp:lastModifiedBy>
  <cp:revision>12</cp:revision>
  <dcterms:created xsi:type="dcterms:W3CDTF">2026-06-04T09:35:25Z</dcterms:created>
  <dcterms:modified xsi:type="dcterms:W3CDTF">2026-06-10T13:39:07Z</dcterms:modified>
</cp:coreProperties>
</file>