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3"/>
  </p:notesMasterIdLst>
  <p:sldIdLst>
    <p:sldId id="317" r:id="rId2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93A3"/>
    <a:srgbClr val="255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6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040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9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13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578099"/>
            <a:ext cx="10515600" cy="359886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Scope of Work, Objectives &amp; Short Presentation of Results: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B0916CF2-C6DA-567B-50EE-B9D5CB8401F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690688"/>
            <a:ext cx="10515600" cy="646112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de-DE" dirty="0" err="1"/>
              <a:t>Authors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085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8099"/>
            <a:ext cx="10515600" cy="3598863"/>
          </a:xfrm>
        </p:spPr>
        <p:txBody>
          <a:bodyPr>
            <a:normAutofit/>
          </a:bodyPr>
          <a:lstStyle>
            <a:lvl1pPr>
              <a:buNone/>
              <a:defRPr lang="de-DE" sz="1800" b="0" i="0" u="none" strike="noStrike" smtClean="0">
                <a:effectLst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B0916CF2-C6DA-567B-50EE-B9D5CB8401F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690688"/>
            <a:ext cx="10515600" cy="646112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de-DE" dirty="0" err="1"/>
              <a:t>Authors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3713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5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18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0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55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65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84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82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780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76488"/>
            <a:ext cx="10515600" cy="814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A053D-EE4B-4D3A-A343-E32C7E396F59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5666E-09C0-41F1-AAD5-586B1D762596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FEACA9B-4EA4-4B16-3516-D6EFA589561C}"/>
              </a:ext>
            </a:extLst>
          </p:cNvPr>
          <p:cNvSpPr/>
          <p:nvPr userDrawn="1"/>
        </p:nvSpPr>
        <p:spPr>
          <a:xfrm>
            <a:off x="0" y="0"/>
            <a:ext cx="12192000" cy="824941"/>
          </a:xfrm>
          <a:prstGeom prst="rect">
            <a:avLst/>
          </a:prstGeom>
          <a:solidFill>
            <a:srgbClr val="6593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19C51A0-CD31-653E-A18A-51DF537489B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3241" y="85397"/>
            <a:ext cx="2060559" cy="65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5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17" r:id="rId3"/>
    <p:sldLayoutId id="2147483718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5D68926-ECA3-560F-5656-0771B64FE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33132E9-7549-91EB-E49C-66EDD928C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485E08F-DE3F-9194-F178-14A528B95F9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4604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0</Words>
  <Application>Microsoft Macintosh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– 2022-Design</vt:lpstr>
      <vt:lpstr>PowerPoint-Präsentation</vt:lpstr>
    </vt:vector>
  </TitlesOfParts>
  <Company>IEEE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Hurley, Denise</dc:creator>
  <cp:lastModifiedBy>Wojciech Reinhardt</cp:lastModifiedBy>
  <cp:revision>203</cp:revision>
  <cp:lastPrinted>2022-05-09T16:14:30Z</cp:lastPrinted>
  <dcterms:created xsi:type="dcterms:W3CDTF">2017-08-24T17:51:46Z</dcterms:created>
  <dcterms:modified xsi:type="dcterms:W3CDTF">2026-08-24T06:29:03Z</dcterms:modified>
</cp:coreProperties>
</file>